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0000"/>
    <a:srgbClr val="9E0000"/>
    <a:srgbClr val="039E00"/>
    <a:srgbClr val="04C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3" d="100"/>
          <a:sy n="123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E933-08CD-D548-8DFF-A8DED0FE6E20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B90F-F846-3B45-8D04-C7AA4D200A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E933-08CD-D548-8DFF-A8DED0FE6E20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B90F-F846-3B45-8D04-C7AA4D200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E933-08CD-D548-8DFF-A8DED0FE6E20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B90F-F846-3B45-8D04-C7AA4D200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E933-08CD-D548-8DFF-A8DED0FE6E20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B90F-F846-3B45-8D04-C7AA4D200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E933-08CD-D548-8DFF-A8DED0FE6E20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B90F-F846-3B45-8D04-C7AA4D200A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E933-08CD-D548-8DFF-A8DED0FE6E20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B90F-F846-3B45-8D04-C7AA4D200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E933-08CD-D548-8DFF-A8DED0FE6E20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B90F-F846-3B45-8D04-C7AA4D200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E933-08CD-D548-8DFF-A8DED0FE6E20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D4B90F-F846-3B45-8D04-C7AA4D200A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E933-08CD-D548-8DFF-A8DED0FE6E20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B90F-F846-3B45-8D04-C7AA4D200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E933-08CD-D548-8DFF-A8DED0FE6E20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3D4B90F-F846-3B45-8D04-C7AA4D200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988E933-08CD-D548-8DFF-A8DED0FE6E20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4B90F-F846-3B45-8D04-C7AA4D200A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988E933-08CD-D548-8DFF-A8DED0FE6E20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D4B90F-F846-3B45-8D04-C7AA4D200A6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Modularize Your Code!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37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Char char="-"/>
            </a:pPr>
            <a:r>
              <a:rPr lang="en-US" dirty="0" smtClean="0"/>
              <a:t>Separation of application and protocol layer is </a:t>
            </a:r>
            <a:r>
              <a:rPr lang="en-US" i="1" dirty="0" smtClean="0"/>
              <a:t>extremely</a:t>
            </a:r>
            <a:r>
              <a:rPr lang="en-US" dirty="0" smtClean="0"/>
              <a:t> helpful for:</a:t>
            </a:r>
          </a:p>
          <a:p>
            <a:pPr lvl="2">
              <a:buFontTx/>
              <a:buChar char="-"/>
            </a:pPr>
            <a:r>
              <a:rPr lang="en-US" dirty="0" smtClean="0"/>
              <a:t>Extension of </a:t>
            </a:r>
            <a:r>
              <a:rPr lang="en-US" dirty="0" smtClean="0"/>
              <a:t>application </a:t>
            </a:r>
            <a:r>
              <a:rPr lang="en-US" dirty="0" smtClean="0"/>
              <a:t>or </a:t>
            </a:r>
            <a:r>
              <a:rPr lang="en-US" dirty="0" smtClean="0"/>
              <a:t>protocol </a:t>
            </a:r>
            <a:r>
              <a:rPr lang="en-US" dirty="0" smtClean="0"/>
              <a:t>independently (e.g</a:t>
            </a:r>
            <a:r>
              <a:rPr lang="en-US" dirty="0" smtClean="0"/>
              <a:t>., </a:t>
            </a:r>
            <a:r>
              <a:rPr lang="en-US" dirty="0" smtClean="0"/>
              <a:t>not rebuilding from scratch for projects 2 and 3)</a:t>
            </a:r>
          </a:p>
          <a:p>
            <a:pPr lvl="2">
              <a:buFontTx/>
              <a:buChar char="-"/>
            </a:pPr>
            <a:r>
              <a:rPr lang="en-US" dirty="0" smtClean="0"/>
              <a:t>Writing clearer code that is easier to debug</a:t>
            </a:r>
          </a:p>
          <a:p>
            <a:pPr lvl="2">
              <a:buFontTx/>
              <a:buChar char="-"/>
            </a:pPr>
            <a:r>
              <a:rPr lang="en-US" dirty="0" smtClean="0"/>
              <a:t>Easier </a:t>
            </a:r>
            <a:r>
              <a:rPr lang="en-US" dirty="0" smtClean="0"/>
              <a:t>thread </a:t>
            </a:r>
            <a:r>
              <a:rPr lang="en-US" dirty="0" smtClean="0"/>
              <a:t>organization: </a:t>
            </a:r>
          </a:p>
          <a:p>
            <a:pPr lvl="3">
              <a:buFontTx/>
              <a:buChar char="-"/>
            </a:pPr>
            <a:r>
              <a:rPr lang="en-US" dirty="0" smtClean="0"/>
              <a:t>1 or 2 for I/O per socket, probably</a:t>
            </a:r>
          </a:p>
          <a:p>
            <a:pPr lvl="3">
              <a:buFontTx/>
              <a:buChar char="-"/>
            </a:pPr>
            <a:r>
              <a:rPr lang="en-US" dirty="0" smtClean="0"/>
              <a:t>any number for app</a:t>
            </a:r>
          </a:p>
          <a:p>
            <a:pPr lvl="2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804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Modularization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Force yourself to separate app and protocol</a:t>
            </a:r>
          </a:p>
          <a:p>
            <a:r>
              <a:rPr lang="en-US" dirty="0" smtClean="0"/>
              <a:t>Use separate packages!</a:t>
            </a:r>
          </a:p>
          <a:p>
            <a:r>
              <a:rPr lang="en-US" dirty="0" smtClean="0"/>
              <a:t>Example of </a:t>
            </a:r>
            <a:r>
              <a:rPr lang="en-US" dirty="0" smtClean="0"/>
              <a:t>one way to do this: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54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3150" y="139341"/>
            <a:ext cx="4157180" cy="4585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App</a:t>
            </a:r>
          </a:p>
          <a:p>
            <a:r>
              <a:rPr lang="en-US" sz="1600" dirty="0" smtClean="0">
                <a:solidFill>
                  <a:srgbClr val="595959"/>
                </a:solidFill>
              </a:rPr>
              <a:t>package App;</a:t>
            </a:r>
          </a:p>
          <a:p>
            <a:endParaRPr lang="en-US" sz="1600" dirty="0">
              <a:solidFill>
                <a:srgbClr val="595959"/>
              </a:solidFill>
            </a:endParaRPr>
          </a:p>
          <a:p>
            <a:r>
              <a:rPr lang="en-US" sz="1600" dirty="0" smtClean="0">
                <a:solidFill>
                  <a:srgbClr val="595959"/>
                </a:solidFill>
              </a:rPr>
              <a:t>public class App {</a:t>
            </a:r>
          </a:p>
          <a:p>
            <a:r>
              <a:rPr lang="en-US" sz="1600" dirty="0">
                <a:solidFill>
                  <a:srgbClr val="595959"/>
                </a:solidFill>
              </a:rPr>
              <a:t> </a:t>
            </a:r>
            <a:r>
              <a:rPr lang="en-US" sz="1600" dirty="0" smtClean="0">
                <a:solidFill>
                  <a:srgbClr val="595959"/>
                </a:solidFill>
              </a:rPr>
              <a:t> Helper helper;</a:t>
            </a:r>
          </a:p>
          <a:p>
            <a:r>
              <a:rPr lang="en-US" sz="1600" dirty="0">
                <a:solidFill>
                  <a:srgbClr val="595959"/>
                </a:solidFill>
              </a:rPr>
              <a:t> </a:t>
            </a:r>
            <a:r>
              <a:rPr lang="en-US" sz="1600" dirty="0" smtClean="0">
                <a:solidFill>
                  <a:srgbClr val="595959"/>
                </a:solidFill>
              </a:rPr>
              <a:t> </a:t>
            </a:r>
            <a:r>
              <a:rPr lang="en-US" sz="1600" dirty="0" err="1" smtClean="0">
                <a:solidFill>
                  <a:srgbClr val="595959"/>
                </a:solidFill>
              </a:rPr>
              <a:t>boolean</a:t>
            </a:r>
            <a:r>
              <a:rPr lang="en-US" sz="1600" dirty="0" smtClean="0">
                <a:solidFill>
                  <a:srgbClr val="595959"/>
                </a:solidFill>
              </a:rPr>
              <a:t> </a:t>
            </a:r>
            <a:r>
              <a:rPr lang="en-US" sz="1600" dirty="0" err="1" smtClean="0">
                <a:solidFill>
                  <a:srgbClr val="595959"/>
                </a:solidFill>
              </a:rPr>
              <a:t>newData</a:t>
            </a:r>
            <a:r>
              <a:rPr lang="en-US" sz="1600" dirty="0" smtClean="0">
                <a:solidFill>
                  <a:srgbClr val="595959"/>
                </a:solidFill>
              </a:rPr>
              <a:t>;</a:t>
            </a:r>
          </a:p>
          <a:p>
            <a:r>
              <a:rPr lang="en-US" sz="1600" dirty="0">
                <a:solidFill>
                  <a:srgbClr val="595959"/>
                </a:solidFill>
              </a:rPr>
              <a:t> </a:t>
            </a:r>
            <a:r>
              <a:rPr lang="en-US" sz="1600" dirty="0" smtClean="0">
                <a:solidFill>
                  <a:srgbClr val="595959"/>
                </a:solidFill>
              </a:rPr>
              <a:t> Object[] data;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31859C"/>
                </a:solidFill>
              </a:rPr>
              <a:t> public App(){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newData</a:t>
            </a:r>
            <a:r>
              <a:rPr lang="en-US" dirty="0" smtClean="0"/>
              <a:t> = false;</a:t>
            </a:r>
          </a:p>
          <a:p>
            <a:r>
              <a:rPr lang="en-US" dirty="0"/>
              <a:t> </a:t>
            </a:r>
            <a:r>
              <a:rPr lang="en-US" dirty="0" smtClean="0"/>
              <a:t>   helper = new Helper(“128.208.6.43”, 9999, this);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helper.start</a:t>
            </a:r>
            <a:r>
              <a:rPr lang="en-US" dirty="0" smtClean="0"/>
              <a:t>();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mainLoop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31859C"/>
                </a:solidFill>
              </a:rPr>
              <a:t>}</a:t>
            </a:r>
            <a:r>
              <a:rPr lang="en-US" dirty="0">
                <a:solidFill>
                  <a:srgbClr val="31859C"/>
                </a:solidFill>
              </a:rPr>
              <a:t>	</a:t>
            </a:r>
            <a:endParaRPr lang="en-US" dirty="0" smtClean="0">
              <a:solidFill>
                <a:srgbClr val="31859C"/>
              </a:solidFill>
            </a:endParaRPr>
          </a:p>
          <a:p>
            <a:r>
              <a:rPr lang="en-US" dirty="0" smtClean="0"/>
              <a:t>…</a:t>
            </a:r>
            <a:endParaRPr lang="en-US" sz="1600" dirty="0">
              <a:solidFill>
                <a:srgbClr val="595959"/>
              </a:solidFill>
            </a:endParaRPr>
          </a:p>
          <a:p>
            <a:r>
              <a:rPr lang="en-US" sz="1600" dirty="0" smtClean="0">
                <a:solidFill>
                  <a:srgbClr val="595959"/>
                </a:solidFill>
              </a:rPr>
              <a:t>}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7332" y="2432277"/>
            <a:ext cx="815527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Protocol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package Protocol;</a:t>
            </a:r>
          </a:p>
          <a:p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public class Helper implements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Runnable{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Socket socket;</a:t>
            </a:r>
          </a:p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BufferedInputStream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input;</a:t>
            </a: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BufferedOutputStream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output;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31859C"/>
                </a:solidFill>
              </a:rPr>
              <a:t>public Helper(String </a:t>
            </a:r>
            <a:r>
              <a:rPr lang="en-US" dirty="0" err="1" smtClean="0">
                <a:solidFill>
                  <a:srgbClr val="31859C"/>
                </a:solidFill>
              </a:rPr>
              <a:t>ip</a:t>
            </a:r>
            <a:r>
              <a:rPr lang="en-US" dirty="0" smtClean="0">
                <a:solidFill>
                  <a:srgbClr val="31859C"/>
                </a:solidFill>
              </a:rPr>
              <a:t>, </a:t>
            </a:r>
            <a:r>
              <a:rPr lang="en-US" dirty="0" err="1" smtClean="0">
                <a:solidFill>
                  <a:srgbClr val="31859C"/>
                </a:solidFill>
              </a:rPr>
              <a:t>int</a:t>
            </a:r>
            <a:r>
              <a:rPr lang="en-US" dirty="0" smtClean="0">
                <a:solidFill>
                  <a:srgbClr val="31859C"/>
                </a:solidFill>
              </a:rPr>
              <a:t> port, App app){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this.app</a:t>
            </a:r>
            <a:r>
              <a:rPr lang="en-US" dirty="0" smtClean="0"/>
              <a:t> = app;</a:t>
            </a:r>
          </a:p>
          <a:p>
            <a:r>
              <a:rPr lang="en-US" dirty="0"/>
              <a:t> </a:t>
            </a:r>
            <a:r>
              <a:rPr lang="en-US" dirty="0" smtClean="0"/>
              <a:t>   socket = new Socket(</a:t>
            </a:r>
            <a:r>
              <a:rPr lang="en-US" dirty="0" err="1" smtClean="0"/>
              <a:t>ip</a:t>
            </a:r>
            <a:r>
              <a:rPr lang="en-US" dirty="0" smtClean="0"/>
              <a:t>, port);</a:t>
            </a:r>
          </a:p>
          <a:p>
            <a:r>
              <a:rPr lang="en-US" dirty="0" smtClean="0"/>
              <a:t>    input = new </a:t>
            </a:r>
            <a:r>
              <a:rPr lang="en-US" dirty="0" err="1" smtClean="0"/>
              <a:t>BufferedInputStream</a:t>
            </a:r>
            <a:r>
              <a:rPr lang="en-US" dirty="0" smtClean="0"/>
              <a:t>(</a:t>
            </a:r>
            <a:r>
              <a:rPr lang="en-US" dirty="0" err="1" smtClean="0"/>
              <a:t>socket.getInputStream</a:t>
            </a:r>
            <a:r>
              <a:rPr lang="en-US" dirty="0" smtClean="0"/>
              <a:t>());</a:t>
            </a:r>
          </a:p>
          <a:p>
            <a:r>
              <a:rPr lang="en-US" dirty="0" smtClean="0"/>
              <a:t>    output = new </a:t>
            </a:r>
            <a:r>
              <a:rPr lang="en-US" dirty="0" err="1" smtClean="0"/>
              <a:t>BufferedOutputStream</a:t>
            </a:r>
            <a:r>
              <a:rPr lang="en-US" dirty="0" smtClean="0"/>
              <a:t>(</a:t>
            </a:r>
            <a:r>
              <a:rPr lang="en-US" dirty="0" err="1" smtClean="0"/>
              <a:t>socket.getOutputStream</a:t>
            </a:r>
            <a:r>
              <a:rPr lang="en-US" dirty="0" smtClean="0"/>
              <a:t>());</a:t>
            </a:r>
            <a:endParaRPr lang="en-US" dirty="0"/>
          </a:p>
          <a:p>
            <a:r>
              <a:rPr lang="en-US" dirty="0" smtClean="0">
                <a:solidFill>
                  <a:srgbClr val="31859C"/>
                </a:solidFill>
              </a:rPr>
              <a:t>  }</a:t>
            </a:r>
          </a:p>
          <a:p>
            <a:r>
              <a:rPr lang="en-US" dirty="0" smtClean="0"/>
              <a:t>…</a:t>
            </a:r>
            <a:endParaRPr lang="en-US" sz="1600" dirty="0"/>
          </a:p>
          <a:p>
            <a:r>
              <a:rPr lang="en-US" sz="1600" dirty="0" smtClean="0">
                <a:solidFill>
                  <a:srgbClr val="595959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87166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391" y="419358"/>
            <a:ext cx="4600453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Protocol</a:t>
            </a:r>
            <a:r>
              <a:rPr lang="en-US" dirty="0" smtClean="0"/>
              <a:t> </a:t>
            </a:r>
          </a:p>
          <a:p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public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void run()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</a:t>
            </a:r>
          </a:p>
          <a:p>
            <a:r>
              <a:rPr lang="en-US" dirty="0" smtClean="0"/>
              <a:t>    while </a:t>
            </a:r>
            <a:r>
              <a:rPr lang="en-US" dirty="0"/>
              <a:t>(true){</a:t>
            </a:r>
          </a:p>
          <a:p>
            <a:r>
              <a:rPr lang="en-US" dirty="0" smtClean="0"/>
              <a:t>      try </a:t>
            </a:r>
            <a:r>
              <a:rPr lang="en-US" dirty="0"/>
              <a:t>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bytesAvailable</a:t>
            </a:r>
            <a:r>
              <a:rPr lang="en-US" dirty="0"/>
              <a:t> = </a:t>
            </a:r>
            <a:r>
              <a:rPr lang="en-US" dirty="0" err="1"/>
              <a:t>input.available</a:t>
            </a:r>
            <a:r>
              <a:rPr lang="en-US" dirty="0"/>
              <a:t>();</a:t>
            </a:r>
          </a:p>
          <a:p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bytesAvailable</a:t>
            </a:r>
            <a:r>
              <a:rPr lang="en-US" dirty="0"/>
              <a:t> &gt; 0){</a:t>
            </a:r>
          </a:p>
          <a:p>
            <a:r>
              <a:rPr lang="en-US" dirty="0"/>
              <a:t>	</a:t>
            </a:r>
            <a:r>
              <a:rPr lang="en-US" dirty="0" smtClean="0"/>
              <a:t>  byte</a:t>
            </a:r>
            <a:r>
              <a:rPr lang="en-US" dirty="0"/>
              <a:t>[] buffer = new byte[</a:t>
            </a:r>
            <a:r>
              <a:rPr lang="en-US" dirty="0" err="1"/>
              <a:t>bytesAvailable</a:t>
            </a:r>
            <a:r>
              <a:rPr lang="en-US" dirty="0"/>
              <a:t>];</a:t>
            </a:r>
          </a:p>
          <a:p>
            <a:r>
              <a:rPr lang="en-US" dirty="0"/>
              <a:t>	</a:t>
            </a:r>
            <a:r>
              <a:rPr lang="en-US" dirty="0" smtClean="0"/>
              <a:t>  </a:t>
            </a:r>
            <a:r>
              <a:rPr lang="en-US" dirty="0" err="1" smtClean="0"/>
              <a:t>input.read</a:t>
            </a:r>
            <a:r>
              <a:rPr lang="en-US" dirty="0"/>
              <a:t>(buffer);</a:t>
            </a:r>
          </a:p>
          <a:p>
            <a:r>
              <a:rPr lang="en-US" dirty="0"/>
              <a:t>	</a:t>
            </a:r>
            <a:r>
              <a:rPr lang="en-US" dirty="0" smtClean="0"/>
              <a:t>  </a:t>
            </a:r>
            <a:r>
              <a:rPr lang="en-US" dirty="0" err="1" smtClean="0"/>
              <a:t>processRead</a:t>
            </a:r>
            <a:r>
              <a:rPr lang="en-US" dirty="0"/>
              <a:t>(buffer);</a:t>
            </a:r>
          </a:p>
          <a:p>
            <a:r>
              <a:rPr lang="en-US" dirty="0"/>
              <a:t>	</a:t>
            </a:r>
            <a:r>
              <a:rPr lang="en-US" dirty="0" smtClean="0"/>
              <a:t>}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       …</a:t>
            </a:r>
          </a:p>
          <a:p>
            <a:r>
              <a:rPr lang="en-US" dirty="0" smtClean="0">
                <a:solidFill>
                  <a:srgbClr val="31859C"/>
                </a:solidFill>
              </a:rPr>
              <a:t>  }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1859C"/>
                </a:solidFill>
              </a:rPr>
              <a:t>  public void </a:t>
            </a:r>
            <a:r>
              <a:rPr lang="en-US" dirty="0" err="1" smtClean="0">
                <a:solidFill>
                  <a:srgbClr val="31859C"/>
                </a:solidFill>
              </a:rPr>
              <a:t>processRead</a:t>
            </a:r>
            <a:r>
              <a:rPr lang="en-US" dirty="0" smtClean="0">
                <a:solidFill>
                  <a:srgbClr val="31859C"/>
                </a:solidFill>
              </a:rPr>
              <a:t>(byte[] buffer){</a:t>
            </a:r>
          </a:p>
          <a:p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// TODO: translate buffer into objects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this.app.dataWasRead</a:t>
            </a:r>
            <a:r>
              <a:rPr lang="en-US" dirty="0" smtClean="0"/>
              <a:t>(objects);</a:t>
            </a:r>
            <a:endParaRPr lang="en-US" dirty="0"/>
          </a:p>
          <a:p>
            <a:r>
              <a:rPr lang="en-US" dirty="0" smtClean="0">
                <a:solidFill>
                  <a:srgbClr val="31859C"/>
                </a:solidFill>
              </a:rPr>
              <a:t>  }</a:t>
            </a:r>
            <a:endParaRPr lang="en-US" dirty="0">
              <a:solidFill>
                <a:srgbClr val="31859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1844" y="435730"/>
            <a:ext cx="4028392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App</a:t>
            </a:r>
          </a:p>
          <a:p>
            <a:r>
              <a:rPr lang="en-US" dirty="0" smtClean="0">
                <a:solidFill>
                  <a:srgbClr val="31859C"/>
                </a:solidFill>
              </a:rPr>
              <a:t>  public void </a:t>
            </a:r>
            <a:r>
              <a:rPr lang="en-US" dirty="0" err="1" smtClean="0">
                <a:solidFill>
                  <a:srgbClr val="31859C"/>
                </a:solidFill>
              </a:rPr>
              <a:t>dataWasRead</a:t>
            </a:r>
            <a:r>
              <a:rPr lang="en-US" dirty="0" smtClean="0">
                <a:solidFill>
                  <a:srgbClr val="31859C"/>
                </a:solidFill>
              </a:rPr>
              <a:t>(Object[] </a:t>
            </a:r>
            <a:r>
              <a:rPr lang="en-US" dirty="0" err="1" smtClean="0">
                <a:solidFill>
                  <a:srgbClr val="31859C"/>
                </a:solidFill>
              </a:rPr>
              <a:t>objs</a:t>
            </a:r>
            <a:r>
              <a:rPr lang="en-US" dirty="0" smtClean="0">
                <a:solidFill>
                  <a:srgbClr val="31859C"/>
                </a:solidFill>
              </a:rPr>
              <a:t>)</a:t>
            </a:r>
            <a:r>
              <a:rPr lang="en-US" dirty="0" smtClean="0">
                <a:solidFill>
                  <a:srgbClr val="4BACC6"/>
                </a:solidFill>
              </a:rPr>
              <a:t>{</a:t>
            </a:r>
          </a:p>
          <a:p>
            <a:r>
              <a:rPr lang="en-US" dirty="0" smtClean="0"/>
              <a:t>    data = </a:t>
            </a:r>
            <a:r>
              <a:rPr lang="en-US" dirty="0" err="1" smtClean="0"/>
              <a:t>objs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newData</a:t>
            </a:r>
            <a:r>
              <a:rPr lang="en-US" dirty="0" smtClean="0"/>
              <a:t> = true;</a:t>
            </a:r>
            <a:endParaRPr lang="en-US" dirty="0"/>
          </a:p>
          <a:p>
            <a:r>
              <a:rPr lang="en-US" dirty="0" smtClean="0">
                <a:solidFill>
                  <a:srgbClr val="31859C"/>
                </a:solidFill>
              </a:rPr>
              <a:t>  }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1859C"/>
                </a:solidFill>
              </a:rPr>
              <a:t>  public void </a:t>
            </a:r>
            <a:r>
              <a:rPr lang="en-US" dirty="0" err="1" smtClean="0">
                <a:solidFill>
                  <a:srgbClr val="31859C"/>
                </a:solidFill>
              </a:rPr>
              <a:t>mainLoop</a:t>
            </a:r>
            <a:r>
              <a:rPr lang="en-US" dirty="0" smtClean="0">
                <a:solidFill>
                  <a:srgbClr val="31859C"/>
                </a:solidFill>
              </a:rPr>
              <a:t>(){</a:t>
            </a:r>
          </a:p>
          <a:p>
            <a:r>
              <a:rPr lang="en-US" dirty="0" smtClean="0"/>
              <a:t>    while (true){</a:t>
            </a:r>
          </a:p>
          <a:p>
            <a:r>
              <a:rPr lang="en-US" dirty="0" smtClean="0"/>
              <a:t>      if (</a:t>
            </a:r>
            <a:r>
              <a:rPr lang="en-US" dirty="0" err="1" smtClean="0"/>
              <a:t>newData</a:t>
            </a:r>
            <a:r>
              <a:rPr lang="en-US" dirty="0" smtClean="0"/>
              <a:t>){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doThings</a:t>
            </a:r>
            <a:r>
              <a:rPr lang="en-US" dirty="0" smtClean="0"/>
              <a:t>(data);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newData</a:t>
            </a:r>
            <a:r>
              <a:rPr lang="en-US" dirty="0" smtClean="0"/>
              <a:t> = false;</a:t>
            </a:r>
          </a:p>
          <a:p>
            <a:r>
              <a:rPr lang="en-US" dirty="0"/>
              <a:t> </a:t>
            </a:r>
            <a:r>
              <a:rPr lang="en-US" dirty="0" smtClean="0"/>
              <a:t>     }</a:t>
            </a:r>
            <a:endParaRPr lang="en-US" dirty="0"/>
          </a:p>
          <a:p>
            <a:r>
              <a:rPr lang="en-US" dirty="0" smtClean="0"/>
              <a:t>    }</a:t>
            </a:r>
            <a:endParaRPr lang="en-US" dirty="0"/>
          </a:p>
          <a:p>
            <a:r>
              <a:rPr lang="en-US" dirty="0" smtClean="0">
                <a:solidFill>
                  <a:srgbClr val="31859C"/>
                </a:solidFill>
              </a:rPr>
              <a:t>  }</a:t>
            </a:r>
            <a:endParaRPr lang="en-US" dirty="0">
              <a:solidFill>
                <a:srgbClr val="31859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430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Abstracting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  <a:endParaRPr lang="en-US" dirty="0" smtClean="0"/>
          </a:p>
          <a:p>
            <a:r>
              <a:rPr lang="en-US" dirty="0" smtClean="0"/>
              <a:t>How should we separate protocol and application layers for an email client?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1003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Abstracting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properly separate </a:t>
            </a:r>
            <a:r>
              <a:rPr lang="en-US" dirty="0" smtClean="0"/>
              <a:t>application </a:t>
            </a:r>
            <a:r>
              <a:rPr lang="en-US" dirty="0" smtClean="0"/>
              <a:t>and </a:t>
            </a:r>
            <a:r>
              <a:rPr lang="en-US" dirty="0"/>
              <a:t>p</a:t>
            </a:r>
            <a:r>
              <a:rPr lang="en-US" dirty="0" smtClean="0"/>
              <a:t>rotocol</a:t>
            </a:r>
            <a:r>
              <a:rPr lang="en-US" dirty="0" smtClean="0"/>
              <a:t>, does either one affect the other?</a:t>
            </a:r>
          </a:p>
          <a:p>
            <a:r>
              <a:rPr lang="en-US" dirty="0" smtClean="0"/>
              <a:t>Could we implement </a:t>
            </a:r>
            <a:r>
              <a:rPr lang="en-US" dirty="0" smtClean="0"/>
              <a:t>email </a:t>
            </a:r>
            <a:r>
              <a:rPr lang="en-US" dirty="0" smtClean="0"/>
              <a:t>using HTTP as its protocol instead of SMTP?</a:t>
            </a:r>
          </a:p>
          <a:p>
            <a:r>
              <a:rPr lang="en-US" dirty="0" smtClean="0"/>
              <a:t>Should we?</a:t>
            </a:r>
          </a:p>
        </p:txBody>
      </p:sp>
    </p:spTree>
    <p:extLst>
      <p:ext uri="{BB962C8B-B14F-4D97-AF65-F5344CB8AC3E}">
        <p14:creationId xmlns:p14="http://schemas.microsoft.com/office/powerpoint/2010/main" val="3753589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for Project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 should automatically re-register before the time runs out:</a:t>
            </a:r>
          </a:p>
          <a:p>
            <a:pPr marL="457200" lvl="1" indent="0">
              <a:buNone/>
            </a:pPr>
            <a:r>
              <a:rPr lang="en-US" dirty="0" smtClean="0"/>
              <a:t>Timer timer = new Timer();</a:t>
            </a:r>
          </a:p>
          <a:p>
            <a:pPr marL="457200" lvl="1" indent="0">
              <a:buNone/>
            </a:pPr>
            <a:r>
              <a:rPr lang="en-US" dirty="0" err="1" smtClean="0"/>
              <a:t>timer.schedule</a:t>
            </a:r>
            <a:r>
              <a:rPr lang="en-US" dirty="0" smtClean="0"/>
              <a:t>(new </a:t>
            </a:r>
            <a:r>
              <a:rPr lang="en-US" dirty="0" err="1" smtClean="0"/>
              <a:t>TimerTask</a:t>
            </a:r>
            <a:r>
              <a:rPr lang="en-US" dirty="0" smtClean="0"/>
              <a:t>(){</a:t>
            </a:r>
          </a:p>
          <a:p>
            <a:pPr marL="457200" lvl="1" indent="0">
              <a:buNone/>
            </a:pPr>
            <a:r>
              <a:rPr lang="en-US" dirty="0" smtClean="0"/>
              <a:t>	@override public void run(){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reregister();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}, timeout - 1000);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45707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1001</TotalTime>
  <Words>338</Words>
  <Application>Microsoft Office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Modularize Your Code!</vt:lpstr>
      <vt:lpstr>Modularization</vt:lpstr>
      <vt:lpstr>Modularization in Java</vt:lpstr>
      <vt:lpstr>PowerPoint Presentation</vt:lpstr>
      <vt:lpstr>PowerPoint Presentation</vt:lpstr>
      <vt:lpstr>Abstracting An Example</vt:lpstr>
      <vt:lpstr>Abstracting An Example</vt:lpstr>
      <vt:lpstr>Note for Project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Vines</dc:creator>
  <cp:lastModifiedBy>Nat</cp:lastModifiedBy>
  <cp:revision>35</cp:revision>
  <dcterms:created xsi:type="dcterms:W3CDTF">2014-04-10T02:22:36Z</dcterms:created>
  <dcterms:modified xsi:type="dcterms:W3CDTF">2014-04-10T19:25:04Z</dcterms:modified>
</cp:coreProperties>
</file>